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959A-FF13-4EA5-95D9-DB871E6159B6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FDD2-361E-470B-8684-25B5E1AE4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959A-FF13-4EA5-95D9-DB871E6159B6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FDD2-361E-470B-8684-25B5E1AE4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959A-FF13-4EA5-95D9-DB871E6159B6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FDD2-361E-470B-8684-25B5E1AE4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959A-FF13-4EA5-95D9-DB871E6159B6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FDD2-361E-470B-8684-25B5E1AE4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959A-FF13-4EA5-95D9-DB871E6159B6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FDD2-361E-470B-8684-25B5E1AE4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959A-FF13-4EA5-95D9-DB871E6159B6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FDD2-361E-470B-8684-25B5E1AE4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959A-FF13-4EA5-95D9-DB871E6159B6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FDD2-361E-470B-8684-25B5E1AE4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959A-FF13-4EA5-95D9-DB871E6159B6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FDD2-361E-470B-8684-25B5E1AE4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959A-FF13-4EA5-95D9-DB871E6159B6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77FFDD2-361E-470B-8684-25B5E1AE49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959A-FF13-4EA5-95D9-DB871E6159B6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FDD2-361E-470B-8684-25B5E1AE4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959A-FF13-4EA5-95D9-DB871E6159B6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FDD2-361E-470B-8684-25B5E1AE4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B21959A-FF13-4EA5-95D9-DB871E6159B6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77FFDD2-361E-470B-8684-25B5E1AE496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848600" cy="58674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ACTIVITIES </a:t>
            </a:r>
            <a:r>
              <a:rPr lang="en-US" b="1" dirty="0" smtClean="0"/>
              <a:t>OF ACCOUNTS BRANCH </a:t>
            </a:r>
            <a:r>
              <a:rPr lang="en-US" b="1" dirty="0" smtClean="0"/>
              <a:t>COMPUTERISED</a:t>
            </a:r>
            <a:br>
              <a:rPr lang="en-US" b="1" dirty="0" smtClean="0"/>
            </a:br>
            <a:r>
              <a:rPr lang="en-US" dirty="0" smtClean="0"/>
              <a:t>DATABASE ORACLE 11g</a:t>
            </a:r>
            <a:br>
              <a:rPr lang="en-US" dirty="0" smtClean="0"/>
            </a:br>
            <a:r>
              <a:rPr lang="en-US" dirty="0" smtClean="0"/>
              <a:t>ORACLE 6i FORMS AND REPORTS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ACTIVITIES OF ACCOUNTS BRANCH COMPUTERISED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820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PAY ROLLS INCLUDING ON LINE INCOMETAX DEDUCTION, GENERATION OF FORM 16 AND OTHER RELATED REPORTS.</a:t>
            </a:r>
          </a:p>
          <a:p>
            <a:r>
              <a:rPr lang="en-US" dirty="0" smtClean="0"/>
              <a:t>PENSION BILLS OF RETIREES, ON LINE INCOME TAX DEUDUCTION, GENERATION OF FORM 16 AND OTHER RELATED REPORTS.</a:t>
            </a:r>
          </a:p>
          <a:p>
            <a:r>
              <a:rPr lang="en-US" dirty="0" smtClean="0"/>
              <a:t>ON LINE GPF POSTING, INTEREST CALCULATION, GENERATION OF ANNUAL GPF STATEMENTS, FINAL PAYMENT CALCULATION.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ACTIVITIES OF ACCOUNTS BRANCH COMPUTERISED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153400" cy="3962400"/>
          </a:xfrm>
        </p:spPr>
        <p:txBody>
          <a:bodyPr/>
          <a:lstStyle/>
          <a:p>
            <a:r>
              <a:rPr lang="en-US" dirty="0" smtClean="0"/>
              <a:t>MEDICAL BILLS, ON LINE PAYMENTS AND MEDICAL LEDGER.</a:t>
            </a:r>
          </a:p>
          <a:p>
            <a:r>
              <a:rPr lang="en-US" dirty="0" smtClean="0"/>
              <a:t>CONSULTANCY DISTRIBUTION BILLS, ON LINE PAYMENTS.</a:t>
            </a:r>
          </a:p>
          <a:p>
            <a:r>
              <a:rPr lang="en-US" dirty="0" smtClean="0"/>
              <a:t>MONTHLY SERVICE TAX RECEIPT/PAYMENT</a:t>
            </a:r>
          </a:p>
          <a:p>
            <a:r>
              <a:rPr lang="en-US" dirty="0" smtClean="0"/>
              <a:t>MONTHLY FIRM TAX RECEIPT/PAYMENT.</a:t>
            </a:r>
          </a:p>
          <a:p>
            <a:r>
              <a:rPr lang="en-US" dirty="0" smtClean="0"/>
              <a:t>MONTHLY EXPERT TAX RECEIPT/PAYMENT</a:t>
            </a:r>
          </a:p>
          <a:p>
            <a:r>
              <a:rPr lang="en-US" dirty="0" smtClean="0"/>
              <a:t>EXPERT PAYMENT ON LINE.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ACTIVITIES OF ACCOUNTS BRANCH COMPUTERISED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962400"/>
          </a:xfrm>
        </p:spPr>
        <p:txBody>
          <a:bodyPr/>
          <a:lstStyle/>
          <a:p>
            <a:r>
              <a:rPr lang="en-US" dirty="0" smtClean="0"/>
              <a:t>RECORDS OF FDRs UNDER MAIN ACCOUNT AND GPF ACCOUNT</a:t>
            </a:r>
          </a:p>
          <a:p>
            <a:r>
              <a:rPr lang="en-US" dirty="0" smtClean="0"/>
              <a:t>THANKS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</TotalTime>
  <Words>121</Words>
  <Application>Microsoft Office PowerPoint</Application>
  <PresentationFormat>On-screen Show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Flow</vt:lpstr>
      <vt:lpstr>ACTIVITIES OF ACCOUNTS BRANCH COMPUTERISED DATABASE ORACLE 11g ORACLE 6i FORMS AND REPORTS</vt:lpstr>
      <vt:lpstr>ACTIVITIES OF ACCOUNTS BRANCH COMPUTERISED</vt:lpstr>
      <vt:lpstr>ACTIVITIES OF ACCOUNTS BRANCH COMPUTERISED</vt:lpstr>
      <vt:lpstr>ACTIVITIES OF ACCOUNTS BRANCH COMPUTERISED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ACTIVITIES OF ACCOUNTS BRANCH COMPUTERISED</dc:title>
  <dc:creator>Ranbir</dc:creator>
  <cp:lastModifiedBy>Ranbir</cp:lastModifiedBy>
  <cp:revision>22</cp:revision>
  <dcterms:created xsi:type="dcterms:W3CDTF">2016-10-27T06:57:34Z</dcterms:created>
  <dcterms:modified xsi:type="dcterms:W3CDTF">2016-10-28T06:37:44Z</dcterms:modified>
</cp:coreProperties>
</file>